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tanha, ao ar livre&#10;&#10;Descrição gerada automaticamente">
            <a:extLst>
              <a:ext uri="{FF2B5EF4-FFF2-40B4-BE49-F238E27FC236}">
                <a16:creationId xmlns:a16="http://schemas.microsoft.com/office/drawing/2014/main" id="{835A7FC3-C30A-4779-BA91-BC3E297F1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2661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&#10;&#10;Descrição gerada automaticamente">
            <a:extLst>
              <a:ext uri="{FF2B5EF4-FFF2-40B4-BE49-F238E27FC236}">
                <a16:creationId xmlns:a16="http://schemas.microsoft.com/office/drawing/2014/main" id="{9CCDB857-7F93-4839-BD65-863BF0578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183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1AD196-9F0E-43B2-AD9D-D0A9BE6EE9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22104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TELEFONE DO CÉU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594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TELEFONE DO CÉU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594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telefone do Céu é </a:t>
            </a:r>
          </a:p>
          <a:p>
            <a:r>
              <a:rPr lang="pt-BR" dirty="0"/>
              <a:t>joelho no chão; </a:t>
            </a:r>
          </a:p>
          <a:p>
            <a:r>
              <a:rPr lang="pt-BR" dirty="0"/>
              <a:t>O telefone do Céu é a oração.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TELEFONE DO CÉU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594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41E8004-0A28-48E2-A039-4370A7BF58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Você liga uma vez</a:t>
            </a:r>
            <a:r>
              <a:rPr lang="pt-BR"/>
              <a:t>, duas </a:t>
            </a:r>
            <a:r>
              <a:rPr lang="pt-BR" dirty="0"/>
              <a:t>ou três, </a:t>
            </a:r>
          </a:p>
          <a:p>
            <a:r>
              <a:rPr lang="pt-BR" dirty="0"/>
              <a:t>E se não atender, </a:t>
            </a:r>
          </a:p>
          <a:p>
            <a:r>
              <a:rPr lang="pt-BR" dirty="0"/>
              <a:t>e se não atender, </a:t>
            </a:r>
          </a:p>
          <a:p>
            <a:r>
              <a:rPr lang="pt-BR" dirty="0"/>
              <a:t>Você liga outra vez.</a:t>
            </a:r>
          </a:p>
        </p:txBody>
      </p:sp>
    </p:spTree>
    <p:extLst>
      <p:ext uri="{BB962C8B-B14F-4D97-AF65-F5344CB8AC3E}">
        <p14:creationId xmlns:p14="http://schemas.microsoft.com/office/powerpoint/2010/main" val="420374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53</Words>
  <Application>Microsoft Office PowerPoint</Application>
  <PresentationFormat>Apresentação na tela (16:9)</PresentationFormat>
  <Paragraphs>13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TELEFONE DO CÉU</vt:lpstr>
      <vt:lpstr>TELEFONE DO CÉU</vt:lpstr>
      <vt:lpstr>TELEFONE DO CÉU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15</cp:revision>
  <dcterms:created xsi:type="dcterms:W3CDTF">2019-03-12T19:19:25Z</dcterms:created>
  <dcterms:modified xsi:type="dcterms:W3CDTF">2019-06-12T23:21:30Z</dcterms:modified>
</cp:coreProperties>
</file>